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Greece Frontloading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the Skinny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574" y="3581399"/>
            <a:ext cx="11124654" cy="2110382"/>
          </a:xfrm>
        </p:spPr>
        <p:txBody>
          <a:bodyPr/>
          <a:lstStyle/>
          <a:p>
            <a:r>
              <a:rPr lang="en-US" sz="3200" dirty="0"/>
              <a:t>http://www.bbc.co.uk/schools/primaryhistory/ancient_greeks</a:t>
            </a:r>
            <a:r>
              <a:rPr lang="en-US" sz="3200" dirty="0" smtClean="0"/>
              <a:t>/</a:t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0291" y="4636590"/>
            <a:ext cx="8930748" cy="860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Open this address using Chrome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309107" y="553953"/>
            <a:ext cx="79931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Open a word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Put in a header – First/Last Name, Ms. Benson, GT Period 3, 1/10/14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Save it as </a:t>
            </a:r>
            <a:r>
              <a:rPr lang="en-US" sz="2800" b="1" i="1" dirty="0" smtClean="0"/>
              <a:t>First/Last Name Frontloading Greece</a:t>
            </a:r>
          </a:p>
        </p:txBody>
      </p:sp>
    </p:spTree>
    <p:extLst>
      <p:ext uri="{BB962C8B-B14F-4D97-AF65-F5344CB8AC3E}">
        <p14:creationId xmlns:p14="http://schemas.microsoft.com/office/powerpoint/2010/main" val="11045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5259" y="3941"/>
            <a:ext cx="6997454" cy="1371600"/>
          </a:xfrm>
        </p:spPr>
        <p:txBody>
          <a:bodyPr anchor="ctr"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Frontloading Greece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78372" y="236484"/>
            <a:ext cx="4406792" cy="6400800"/>
          </a:xfrm>
          <a:solidFill>
            <a:schemeClr val="bg1">
              <a:lumMod val="65000"/>
            </a:schemeClr>
          </a:solidFill>
        </p:spPr>
        <p:txBody>
          <a:bodyPr anchor="t">
            <a:normAutofit/>
          </a:bodyPr>
          <a:lstStyle/>
          <a:p>
            <a:pPr algn="l"/>
            <a:r>
              <a:rPr lang="en-US" sz="1800" b="1" u="sng" dirty="0" smtClean="0"/>
              <a:t>Resource</a:t>
            </a:r>
          </a:p>
          <a:p>
            <a:pPr algn="l"/>
            <a:r>
              <a:rPr lang="en-US" sz="1800" dirty="0" smtClean="0"/>
              <a:t>BBC Website Primary History-Ancient Greeks</a:t>
            </a:r>
          </a:p>
          <a:p>
            <a:pPr algn="l"/>
            <a:r>
              <a:rPr lang="en-US" sz="1800" b="1" u="sng" dirty="0" smtClean="0"/>
              <a:t>Instructions</a:t>
            </a:r>
          </a:p>
          <a:p>
            <a:pPr algn="l"/>
            <a:r>
              <a:rPr lang="en-US" sz="1800" dirty="0" smtClean="0"/>
              <a:t>Review ALL the readings for each area</a:t>
            </a:r>
          </a:p>
          <a:p>
            <a:pPr algn="l"/>
            <a:r>
              <a:rPr lang="en-US" sz="1800" dirty="0" smtClean="0"/>
              <a:t>Take the Quiz for each area and record your results in a word document.</a:t>
            </a:r>
          </a:p>
          <a:p>
            <a:pPr lvl="1"/>
            <a:r>
              <a:rPr lang="en-US" sz="1600" dirty="0" smtClean="0"/>
              <a:t>Example: The Greek World – Quiz Score</a:t>
            </a:r>
          </a:p>
          <a:p>
            <a:pPr algn="l"/>
            <a:r>
              <a:rPr lang="en-US" sz="1800" dirty="0" smtClean="0"/>
              <a:t>Do the readings in order down the first column and then down the second.</a:t>
            </a:r>
          </a:p>
          <a:p>
            <a:pPr algn="l"/>
            <a:r>
              <a:rPr lang="en-US" sz="1800" dirty="0" smtClean="0"/>
              <a:t>All done?  Put a header on your word document and save with File name</a:t>
            </a:r>
          </a:p>
          <a:p>
            <a:pPr lvl="1"/>
            <a:r>
              <a:rPr lang="en-US" sz="1600" b="1" i="1" dirty="0" smtClean="0"/>
              <a:t>First/Last name Frontloading Greece</a:t>
            </a:r>
          </a:p>
          <a:p>
            <a:pPr algn="l"/>
            <a:r>
              <a:rPr lang="en-US" sz="1800" dirty="0" smtClean="0"/>
              <a:t>Now you are free to play the interactive games and look at pictures and links for more information. 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163" y="1206062"/>
            <a:ext cx="706755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6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5737" y="0"/>
            <a:ext cx="4787180" cy="63850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46" y="84954"/>
            <a:ext cx="4739045" cy="64262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59091" y="43784"/>
            <a:ext cx="23866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one of the two projects </a:t>
            </a:r>
            <a:r>
              <a:rPr lang="en-US" b="1" i="1" dirty="0" smtClean="0"/>
              <a:t>A </a:t>
            </a:r>
            <a:r>
              <a:rPr lang="en-US" b="1" i="1" dirty="0" smtClean="0"/>
              <a:t>Trip to Olympia</a:t>
            </a:r>
            <a:r>
              <a:rPr lang="en-US" b="1" dirty="0" smtClean="0"/>
              <a:t> </a:t>
            </a:r>
            <a:r>
              <a:rPr lang="en-US" u="sng" dirty="0" smtClean="0"/>
              <a:t>or </a:t>
            </a:r>
            <a:r>
              <a:rPr lang="en-US" b="1" i="1" dirty="0" smtClean="0"/>
              <a:t>Living </a:t>
            </a:r>
            <a:r>
              <a:rPr lang="en-US" b="1" i="1" dirty="0" smtClean="0"/>
              <a:t>in Athens</a:t>
            </a:r>
          </a:p>
          <a:p>
            <a:endParaRPr lang="en-US" dirty="0"/>
          </a:p>
          <a:p>
            <a:r>
              <a:rPr lang="en-US" dirty="0" smtClean="0"/>
              <a:t>Create a word </a:t>
            </a:r>
            <a:r>
              <a:rPr lang="en-US" dirty="0" smtClean="0"/>
              <a:t>document </a:t>
            </a:r>
            <a:r>
              <a:rPr lang="en-US" dirty="0" smtClean="0"/>
              <a:t>with </a:t>
            </a:r>
            <a:r>
              <a:rPr lang="en-US" dirty="0" smtClean="0"/>
              <a:t>a header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smtClean="0"/>
              <a:t>a </a:t>
            </a:r>
            <a:r>
              <a:rPr lang="en-US" b="1" u="sng" dirty="0" smtClean="0"/>
              <a:t>travel diary </a:t>
            </a:r>
            <a:r>
              <a:rPr lang="en-US" dirty="0" smtClean="0"/>
              <a:t>for </a:t>
            </a:r>
            <a:r>
              <a:rPr lang="en-US" b="1" i="1" dirty="0" smtClean="0"/>
              <a:t>A trip to Olympia </a:t>
            </a:r>
          </a:p>
          <a:p>
            <a:r>
              <a:rPr lang="en-US" u="sng" dirty="0"/>
              <a:t>o</a:t>
            </a:r>
            <a:r>
              <a:rPr lang="en-US" u="sng" dirty="0" smtClean="0"/>
              <a:t>r</a:t>
            </a:r>
          </a:p>
          <a:p>
            <a:r>
              <a:rPr lang="en-US" dirty="0"/>
              <a:t>d</a:t>
            </a:r>
            <a:r>
              <a:rPr lang="en-US" dirty="0" smtClean="0"/>
              <a:t>escribe</a:t>
            </a:r>
            <a:r>
              <a:rPr lang="en-US" b="1" dirty="0" smtClean="0"/>
              <a:t> </a:t>
            </a:r>
            <a:r>
              <a:rPr lang="en-US" b="1" u="sng" dirty="0" smtClean="0"/>
              <a:t>a day in your life</a:t>
            </a:r>
            <a:r>
              <a:rPr lang="en-US" dirty="0" smtClean="0"/>
              <a:t> </a:t>
            </a:r>
            <a:r>
              <a:rPr lang="en-US" b="1" i="1" dirty="0" smtClean="0"/>
              <a:t>for </a:t>
            </a:r>
            <a:r>
              <a:rPr lang="en-US" b="1" i="1" dirty="0" smtClean="0"/>
              <a:t>Living </a:t>
            </a:r>
            <a:r>
              <a:rPr lang="en-US" b="1" i="1" dirty="0" smtClean="0"/>
              <a:t>in Athens</a:t>
            </a:r>
          </a:p>
          <a:p>
            <a:endParaRPr lang="en-US" dirty="0"/>
          </a:p>
          <a:p>
            <a:r>
              <a:rPr lang="en-US" dirty="0" smtClean="0"/>
              <a:t>Assignment is at least </a:t>
            </a:r>
            <a:r>
              <a:rPr lang="en-US" dirty="0" smtClean="0"/>
              <a:t>one </a:t>
            </a:r>
            <a:r>
              <a:rPr lang="en-US" dirty="0" smtClean="0"/>
              <a:t>page single spaced 12 font.  It can include one picture.  It should be detailed and imaginative.   </a:t>
            </a:r>
            <a:endParaRPr lang="en-US" dirty="0" smtClean="0"/>
          </a:p>
          <a:p>
            <a:r>
              <a:rPr lang="en-US" dirty="0" smtClean="0"/>
              <a:t>Include URL addresses of resources.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0046" y="6511160"/>
            <a:ext cx="445195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File Name:  </a:t>
            </a:r>
            <a:r>
              <a:rPr lang="en-US" b="1" i="1" dirty="0" smtClean="0"/>
              <a:t>First/Last Name Trip to Olympia</a:t>
            </a: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413350" y="6462960"/>
            <a:ext cx="457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Name:  </a:t>
            </a:r>
            <a:r>
              <a:rPr lang="en-US" b="1" i="1" dirty="0" smtClean="0"/>
              <a:t>First/Last Name Living in Athens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81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0" y="275896"/>
            <a:ext cx="10018713" cy="796159"/>
          </a:xfrm>
        </p:spPr>
        <p:txBody>
          <a:bodyPr/>
          <a:lstStyle/>
          <a:p>
            <a:r>
              <a:rPr lang="en-US" dirty="0" smtClean="0"/>
              <a:t>All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876097"/>
            <a:ext cx="4895055" cy="4981903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Save your test scores document to </a:t>
            </a:r>
            <a:r>
              <a:rPr lang="en-US" sz="3200" b="1" dirty="0" err="1" smtClean="0">
                <a:solidFill>
                  <a:srgbClr val="FF0000"/>
                </a:solidFill>
              </a:rPr>
              <a:t>TeacherInBox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with file name </a:t>
            </a:r>
            <a:r>
              <a:rPr lang="en-US" sz="2000" b="1" i="1" dirty="0" smtClean="0"/>
              <a:t>First/Last Name Greece Test Scores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Save your Trip to Olympia or your Living in Athens to my </a:t>
            </a:r>
            <a:r>
              <a:rPr lang="en-US" sz="2000" dirty="0" err="1" smtClean="0"/>
              <a:t>TeacherInBox</a:t>
            </a:r>
            <a:r>
              <a:rPr lang="en-US" sz="2000" dirty="0" smtClean="0"/>
              <a:t> with file name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i="1" dirty="0" smtClean="0"/>
              <a:t>First/Last Name Trip to Olympia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i="1" dirty="0" smtClean="0"/>
              <a:t>First/Last Name Living in Athens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Go to the </a:t>
            </a:r>
            <a:r>
              <a:rPr lang="en-US" sz="2000" dirty="0" err="1" smtClean="0"/>
              <a:t>TeacherOutBox</a:t>
            </a:r>
            <a:r>
              <a:rPr lang="en-US" sz="2000" dirty="0" smtClean="0"/>
              <a:t> and open the file called </a:t>
            </a:r>
            <a:r>
              <a:rPr lang="en-US" sz="2000" b="1" i="1" dirty="0" smtClean="0"/>
              <a:t>Ancient Greece Interactive Sites</a:t>
            </a:r>
            <a:r>
              <a:rPr lang="en-US" sz="2000" dirty="0" smtClean="0"/>
              <a:t>.  You can do any of the sites listed here or any other site you can find relating to ancient Greece.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522" y="1876097"/>
            <a:ext cx="5290801" cy="3560380"/>
          </a:xfrm>
        </p:spPr>
      </p:pic>
    </p:spTree>
    <p:extLst>
      <p:ext uri="{BB962C8B-B14F-4D97-AF65-F5344CB8AC3E}">
        <p14:creationId xmlns:p14="http://schemas.microsoft.com/office/powerpoint/2010/main" val="40854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181</TotalTime>
  <Words>302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Ancient Greece Frontloading</vt:lpstr>
      <vt:lpstr>http://www.bbc.co.uk/schools/primaryhistory/ancient_greeks/  </vt:lpstr>
      <vt:lpstr>Frontloading Greece</vt:lpstr>
      <vt:lpstr>PowerPoint Presentation</vt:lpstr>
      <vt:lpstr>All done?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Greece Frontloading</dc:title>
  <dc:creator>Benson, Kris</dc:creator>
  <cp:lastModifiedBy>Benson, Kris</cp:lastModifiedBy>
  <cp:revision>10</cp:revision>
  <dcterms:created xsi:type="dcterms:W3CDTF">2014-10-01T14:25:07Z</dcterms:created>
  <dcterms:modified xsi:type="dcterms:W3CDTF">2014-10-03T15:38:08Z</dcterms:modified>
</cp:coreProperties>
</file>